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512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14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45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72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316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827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012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879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846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88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337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28/01/2022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09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nnuage.ac-versailles.fr/s/bQ9Xn67nQDda7nD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Le choix de Mme Neveu, Inspectrice de l’éducation nationale</a:t>
            </a:r>
            <a:br>
              <a:rPr lang="fr-FR" dirty="0"/>
            </a:br>
            <a:endParaRPr lang="fr-FR" dirty="0"/>
          </a:p>
        </p:txBody>
      </p:sp>
      <p:pic>
        <p:nvPicPr>
          <p:cNvPr id="7" name="Espace réservé du contenu 6" descr="Volume">
            <a:hlinkClick r:id="rId2"/>
            <a:extLst>
              <a:ext uri="{FF2B5EF4-FFF2-40B4-BE49-F238E27FC236}">
                <a16:creationId xmlns:a16="http://schemas.microsoft.com/office/drawing/2014/main" id="{31927B00-9A03-4AD2-9960-4CE5B287F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5072" y="685800"/>
            <a:ext cx="914400" cy="9144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fr-FR" dirty="0"/>
              <a:t>Contexte du choix :</a:t>
            </a:r>
          </a:p>
          <a:p>
            <a:r>
              <a:rPr lang="fr-FR" dirty="0"/>
              <a:t>«  Une histoire entre mer et montagne, dans laquelle souffle un vent de liberté et d’amitié. La Rencontre improbable d’un goéland et d’un jeune chamois que tout sépare et relie.</a:t>
            </a:r>
          </a:p>
          <a:p>
            <a:r>
              <a:rPr lang="fr-FR" dirty="0"/>
              <a:t>Une écriture accessible, riche et poétique qui rappelle combien la littérature permet d’aller à la rencontre de l’Autre »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C5205F-87BF-4336-9DE6-7995799DA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65" y="160816"/>
            <a:ext cx="6285359" cy="438578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98A2388-FD6F-4136-9339-1247D83E673B}"/>
              </a:ext>
            </a:extLst>
          </p:cNvPr>
          <p:cNvSpPr/>
          <p:nvPr/>
        </p:nvSpPr>
        <p:spPr>
          <a:xfrm>
            <a:off x="6764735" y="4881660"/>
            <a:ext cx="4392488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>
              <a:lnSpc>
                <a:spcPct val="107000"/>
              </a:lnSpc>
            </a:pPr>
            <a:r>
              <a:rPr lang="fr-FR" sz="3600" i="1" dirty="0">
                <a:solidFill>
                  <a:prstClr val="white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Une amitié difficile</a:t>
            </a:r>
          </a:p>
          <a:p>
            <a:pPr algn="ctr" defTabSz="1218987">
              <a:lnSpc>
                <a:spcPct val="107000"/>
              </a:lnSpc>
            </a:pPr>
            <a:r>
              <a:rPr lang="fr-FR" sz="2400" dirty="0">
                <a:solidFill>
                  <a:prstClr val="white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Jean-Côme Noguès</a:t>
            </a:r>
          </a:p>
          <a:p>
            <a:pPr algn="ctr" defTabSz="1218987">
              <a:lnSpc>
                <a:spcPct val="107000"/>
              </a:lnSpc>
            </a:pPr>
            <a:r>
              <a:rPr lang="fr-FR" sz="2400" dirty="0" err="1">
                <a:solidFill>
                  <a:prstClr val="white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Rageot</a:t>
            </a:r>
            <a:r>
              <a:rPr lang="fr-FR" sz="2400" dirty="0">
                <a:solidFill>
                  <a:prstClr val="white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2017 </a:t>
            </a:r>
            <a:endParaRPr lang="fr-FR" sz="2400" dirty="0">
              <a:solidFill>
                <a:prstClr val="white"/>
              </a:solidFill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494573-6BEF-4D95-86DB-31A5BE007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864" y="4814584"/>
            <a:ext cx="1329768" cy="17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es 16:9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Bell MT</vt:lpstr>
      <vt:lpstr>Calibri</vt:lpstr>
      <vt:lpstr>Century Gothic</vt:lpstr>
      <vt:lpstr>Times New Roman</vt:lpstr>
      <vt:lpstr>Livres 16:9</vt:lpstr>
      <vt:lpstr>Le choix de Mme Neveu, Inspectrice de l’éducation nationale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choix de Mme Neveu, Inspectrice de l’éducation nationale </dc:title>
  <dc:creator>christine abiven</dc:creator>
  <cp:lastModifiedBy>christine abiven</cp:lastModifiedBy>
  <cp:revision>1</cp:revision>
  <dcterms:created xsi:type="dcterms:W3CDTF">2022-01-28T16:18:05Z</dcterms:created>
  <dcterms:modified xsi:type="dcterms:W3CDTF">2022-01-28T16:18:53Z</dcterms:modified>
</cp:coreProperties>
</file>